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9"/>
    <p:restoredTop sz="94659"/>
  </p:normalViewPr>
  <p:slideViewPr>
    <p:cSldViewPr snapToGrid="0">
      <p:cViewPr>
        <p:scale>
          <a:sx n="101" d="100"/>
          <a:sy n="101" d="100"/>
        </p:scale>
        <p:origin x="2664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77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12" Type="http://schemas.openxmlformats.org/officeDocument/2006/relationships/image" Target="../media/image76.emf"/><Relationship Id="rId17" Type="http://schemas.openxmlformats.org/officeDocument/2006/relationships/image" Target="../media/image81.emf"/><Relationship Id="rId2" Type="http://schemas.openxmlformats.org/officeDocument/2006/relationships/image" Target="../media/image66.emf"/><Relationship Id="rId16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11" Type="http://schemas.openxmlformats.org/officeDocument/2006/relationships/image" Target="../media/image75.emf"/><Relationship Id="rId5" Type="http://schemas.openxmlformats.org/officeDocument/2006/relationships/image" Target="../media/image69.emf"/><Relationship Id="rId15" Type="http://schemas.openxmlformats.org/officeDocument/2006/relationships/image" Target="../media/image79.emf"/><Relationship Id="rId10" Type="http://schemas.openxmlformats.org/officeDocument/2006/relationships/image" Target="../media/image74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Relationship Id="rId14" Type="http://schemas.openxmlformats.org/officeDocument/2006/relationships/image" Target="../media/image7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25970"/>
            <a:chOff x="284000" y="1069818"/>
            <a:chExt cx="11593128" cy="2725970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989590" y="3394000"/>
              <a:ext cx="4146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 </a:t>
              </a:r>
              <a:r>
                <a:rPr lang="en-US" altLang="ja-JP" sz="2000" dirty="0"/>
                <a:t>3D state variables can be predicted</a:t>
              </a:r>
              <a:endParaRPr kumimoji="1"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1113981" y="3395678"/>
              <a:ext cx="4122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0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000" dirty="0"/>
                <a:t>Cannot estimate 3D state variables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811480" y="1069818"/>
              <a:ext cx="2727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SORT with only one slice</a:t>
              </a:r>
              <a:endParaRPr kumimoji="1" lang="ja-JP" altLang="en-US" sz="20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917344" y="1115767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With multiple slices </a:t>
              </a:r>
              <a:endParaRPr kumimoji="1" lang="ja-JP" altLang="en-US" sz="20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20377</TotalTime>
  <Words>171</Words>
  <Application>Microsoft Macintosh PowerPoint</Application>
  <PresentationFormat>ワイド画面</PresentationFormat>
  <Paragraphs>69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18</cp:revision>
  <dcterms:created xsi:type="dcterms:W3CDTF">2024-12-24T03:20:35Z</dcterms:created>
  <dcterms:modified xsi:type="dcterms:W3CDTF">2025-01-27T00:30:14Z</dcterms:modified>
</cp:coreProperties>
</file>